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1" r:id="rId2"/>
    <p:sldId id="256" r:id="rId3"/>
    <p:sldId id="292" r:id="rId4"/>
    <p:sldId id="294" r:id="rId5"/>
    <p:sldId id="2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80268" autoAdjust="0"/>
  </p:normalViewPr>
  <p:slideViewPr>
    <p:cSldViewPr snapToGrid="0" showGuides="1">
      <p:cViewPr varScale="1">
        <p:scale>
          <a:sx n="84" d="100"/>
          <a:sy n="84" d="100"/>
        </p:scale>
        <p:origin x="83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71599-9CDF-4EAA-8D19-CADFA4C1F01B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D57F-60E0-4680-B5D9-5D86AB4FD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36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04583-82FC-EB4C-9DD9-0626DE3C6BC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89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Meng, C., Peng, X., Zhang, Y.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Transcriptomic profiling of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Poa pratensis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L. under treatment of various phytohormones.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GB" b="1" i="0" dirty="0">
                <a:solidFill>
                  <a:srgbClr val="222222"/>
                </a:solidFill>
                <a:effectLst/>
                <a:latin typeface="-apple-system"/>
              </a:rPr>
              <a:t>11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, 297 (2024).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929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https://elifesciences.org/reviewed-preprints/95532/figures#tab-content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275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https://elifesciences.org/reviewed-preprints/95313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52C25-E28E-4C29-84C3-30E936944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4407E0-D276-490D-9727-62DB5A1B7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A1990-7866-4FF8-8CC8-1D969E02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5AAA9-BF17-4ADF-A9AF-4932FA961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9F174-D54B-407B-AD0C-A12FDF2B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14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0E36-E5A1-4F22-A55B-9D4F1A8EC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00AB1-CE3B-4D9F-8337-30B351B80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CD7ED-1105-4046-9418-0DBADA01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4723C-4CBB-4B81-9465-D38C0573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A9365-A7EF-472B-A2AF-7D8E53F3F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179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01AC0C-4241-4AA8-875D-BBD5D0E09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5C700-CD0F-4440-9FC5-BA0BCEE57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399CF-1E01-4E91-9BD5-498F386F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E233-D247-48E2-923C-133277D94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734D4-5AF0-4FAE-8DE2-9A59F535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79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B40A2-BF2E-45DE-B80D-4873AEC2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1DCFA-1BD1-4076-9EF0-C36FFBBEF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2D494-078B-4C39-A767-A0D98B74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1577-15FD-4A20-B401-F8F3D620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CA360-74E9-4F3A-A961-A9F4E67D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99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9F24-DC46-42CD-A8A5-6082887B9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9C4C5-12AF-4ABC-86A7-B3EAFA2B5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9499-1C75-4EC4-A3D1-CB6855B5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9EDC5-A52B-4BF6-AD37-6DBF0021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838A3-2773-4EBE-B679-7D5BA738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95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F19F-311A-4DBE-8210-F22AF243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367F9-3D1A-41B0-AFE5-EBBB3599BC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7816D-C8F1-405B-82DA-A8C13F7E6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2E4D1-874B-43F1-892C-B448FC41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3FDC2-21AF-4833-93D7-47F8E42A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8F3F-98C9-4C70-BD9F-BD0A5391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20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5525-603C-443D-A413-58582B9F2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57092-45A5-40DA-95DA-4AB1ED1CF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BDBEB-5888-474B-9B67-68FE8F955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91387-70CC-4E1C-B7F5-42F8E2EF8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1E351-2511-48FA-B6C1-78027D4945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C6C359-D0F1-4D40-85DC-1CDD9BD6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D1E66-5281-48E9-BE35-C2D399FBC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3AA67C-F1EF-45AA-91BF-86C534FC1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45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53EF-C5B9-4952-B1EF-EFA41B65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9D723-E243-4A67-9256-FE3AD60A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B81B0-A851-43A9-8B95-75B81DDF1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3ED51-D129-43C2-AA02-6A9A130C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0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98F2BA-B7D9-41BC-B633-30BC06EA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64DD2-9749-4154-A5EA-6C4512DE9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37DAC-632F-4237-91FA-896ADEFEE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10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D608-44BD-4524-B779-CB1C4E3A6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F6BA-F162-43BE-9469-C46E1EC63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C346CC-014C-44F9-BB02-38E6C71BE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7C858-1363-4EBA-AB64-16AF5527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2FFAF-ACB2-4AF0-9C4F-063083426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7D9A7-AFDB-4B53-8937-1D9C7975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8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3CEB-6EBB-44F1-B07A-D9D6903E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26863D-9CED-4B5A-B4C5-631945DBE4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3504A-3B4C-40C5-A143-A858895D3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D9A29-0E94-4CD7-9388-639305AFC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8E63E-4833-48E5-BC94-2E55C326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13064-D9F9-4DE0-A78E-80A1E4C0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6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7B88B4-EA22-4AA9-A613-9FC1D056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8C062-E73B-4170-9256-A7164E20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A3AF5-E170-4EE0-BB5A-91ADE47D6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A8837-96D9-430A-8295-DAE32C7290BD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86E35-B24C-4795-8BDB-5516F7EFE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EE95-CEC1-40F5-8D58-C8F7F1FCE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46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7554/eLife.95532.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7554/eLife.95313.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A1F9231-CC55-9C48-9231-5D856778C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16" y="815168"/>
            <a:ext cx="8164830" cy="187863"/>
          </a:xfrm>
        </p:spPr>
        <p:txBody>
          <a:bodyPr>
            <a:normAutofit fontScale="90000"/>
          </a:bodyPr>
          <a:lstStyle/>
          <a:p>
            <a:r>
              <a:rPr lang="en-GB" dirty="0"/>
              <a:t>Exercise: </a:t>
            </a:r>
            <a:r>
              <a:rPr lang="pl-PL" dirty="0"/>
              <a:t>What to include</a:t>
            </a:r>
            <a:r>
              <a:rPr lang="en-GB" dirty="0"/>
              <a:t> as metadata</a:t>
            </a:r>
          </a:p>
        </p:txBody>
      </p:sp>
    </p:spTree>
    <p:extLst>
      <p:ext uri="{BB962C8B-B14F-4D97-AF65-F5344CB8AC3E}">
        <p14:creationId xmlns:p14="http://schemas.microsoft.com/office/powerpoint/2010/main" val="137941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CD38D65-E896-4F6B-9D04-453398ECC4CE}"/>
              </a:ext>
            </a:extLst>
          </p:cNvPr>
          <p:cNvGrpSpPr/>
          <p:nvPr/>
        </p:nvGrpSpPr>
        <p:grpSpPr>
          <a:xfrm>
            <a:off x="558476" y="746449"/>
            <a:ext cx="7791095" cy="5017065"/>
            <a:chOff x="558476" y="746449"/>
            <a:chExt cx="7791095" cy="501706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E012BCC-1CA4-4ECF-A94D-148D3E57BA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0931" b="60884"/>
            <a:stretch/>
          </p:blipFill>
          <p:spPr>
            <a:xfrm>
              <a:off x="558476" y="746449"/>
              <a:ext cx="7791095" cy="488700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4DFA54-8A88-406F-8A12-5E903A8FB33A}"/>
                </a:ext>
              </a:extLst>
            </p:cNvPr>
            <p:cNvSpPr txBox="1"/>
            <p:nvPr/>
          </p:nvSpPr>
          <p:spPr>
            <a:xfrm>
              <a:off x="558476" y="5501904"/>
              <a:ext cx="300894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100" dirty="0">
                  <a:solidFill>
                    <a:schemeClr val="bg1">
                      <a:lumMod val="50000"/>
                    </a:schemeClr>
                  </a:solidFill>
                </a:rPr>
                <a:t>https://doi.org/10.1038/s41597-024-03119-0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61781F6-D5D6-4D4A-89E0-C077389FB792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0CF911-E918-482F-B797-4322AFBDDB80}"/>
              </a:ext>
            </a:extLst>
          </p:cNvPr>
          <p:cNvSpPr txBox="1"/>
          <p:nvPr/>
        </p:nvSpPr>
        <p:spPr>
          <a:xfrm>
            <a:off x="8613147" y="558462"/>
            <a:ext cx="318039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Answers:</a:t>
            </a:r>
          </a:p>
          <a:p>
            <a:endParaRPr lang="en-GB" sz="1600" dirty="0"/>
          </a:p>
          <a:p>
            <a:r>
              <a:rPr lang="en-GB" sz="1600" dirty="0"/>
              <a:t>Organism: species, genotype </a:t>
            </a:r>
          </a:p>
          <a:p>
            <a:endParaRPr lang="en-GB" sz="1600" dirty="0"/>
          </a:p>
          <a:p>
            <a:r>
              <a:rPr lang="en-GB" sz="1600" dirty="0"/>
              <a:t>Growth conditions: temperature, light, treatments (</a:t>
            </a:r>
            <a:r>
              <a:rPr lang="en-GB" sz="1600" dirty="0" err="1"/>
              <a:t>phytohormomes</a:t>
            </a:r>
            <a:r>
              <a:rPr lang="en-GB" sz="1600" dirty="0"/>
              <a:t> – chemical list, concentration used, at what stage it was applied) </a:t>
            </a:r>
          </a:p>
          <a:p>
            <a:endParaRPr lang="en-GB" sz="1600" dirty="0"/>
          </a:p>
          <a:p>
            <a:r>
              <a:rPr lang="en-GB" sz="1600" dirty="0"/>
              <a:t>Sample: Time of sample collection, which part of the organism was collected</a:t>
            </a:r>
          </a:p>
          <a:p>
            <a:endParaRPr lang="en-GB" sz="1600" dirty="0"/>
          </a:p>
          <a:p>
            <a:r>
              <a:rPr lang="en-GB" sz="1600" dirty="0"/>
              <a:t>Transcriptome: protocols (RNA extraction, sequencing library preparation, sequencing platform) </a:t>
            </a:r>
          </a:p>
          <a:p>
            <a:endParaRPr lang="en-GB" sz="1600" dirty="0"/>
          </a:p>
          <a:p>
            <a:r>
              <a:rPr lang="en-GB" sz="1600" dirty="0"/>
              <a:t>Data analysis: how was raw data processed- software, scripts, how were the DEGs determined, what was the screening criteria, how were diagrams created? </a:t>
            </a:r>
          </a:p>
        </p:txBody>
      </p:sp>
    </p:spTree>
    <p:extLst>
      <p:ext uri="{BB962C8B-B14F-4D97-AF65-F5344CB8AC3E}">
        <p14:creationId xmlns:p14="http://schemas.microsoft.com/office/powerpoint/2010/main" val="148489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D9B7A85-1222-4A11-B58B-387BDD67C6AE}"/>
              </a:ext>
            </a:extLst>
          </p:cNvPr>
          <p:cNvGrpSpPr/>
          <p:nvPr/>
        </p:nvGrpSpPr>
        <p:grpSpPr>
          <a:xfrm>
            <a:off x="406631" y="865649"/>
            <a:ext cx="6096000" cy="6423238"/>
            <a:chOff x="406631" y="865649"/>
            <a:chExt cx="6096000" cy="642323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6593C0-CE7A-4BEB-BCDF-70D9D7231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631" y="865649"/>
              <a:ext cx="5146778" cy="553068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975CD36-3CD3-46E7-9E42-8F0782468319}"/>
                </a:ext>
              </a:extLst>
            </p:cNvPr>
            <p:cNvSpPr txBox="1"/>
            <p:nvPr/>
          </p:nvSpPr>
          <p:spPr>
            <a:xfrm>
              <a:off x="406631" y="6427113"/>
              <a:ext cx="609600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1200" b="0" i="0" u="none" strike="noStrike" dirty="0">
                  <a:solidFill>
                    <a:schemeClr val="bg1">
                      <a:lumMod val="50000"/>
                    </a:schemeClr>
                  </a:solidFill>
                  <a:effectLst/>
                  <a:latin typeface="+mj-lt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https://doi.org/10.7554/eLife.95532.1</a:t>
              </a:r>
              <a:endPara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endParaRPr>
            </a:p>
            <a:p>
              <a:br>
                <a:rPr lang="en-GB" dirty="0">
                  <a:effectLst/>
                </a:rPr>
              </a:br>
              <a:endParaRPr lang="en-GB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8960A7B-AFA7-4BDE-8F51-E9F6D3454315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90EEA-B9F1-4B40-8194-308E8A04E49C}"/>
              </a:ext>
            </a:extLst>
          </p:cNvPr>
          <p:cNvSpPr txBox="1"/>
          <p:nvPr/>
        </p:nvSpPr>
        <p:spPr>
          <a:xfrm>
            <a:off x="6638593" y="1228397"/>
            <a:ext cx="45389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Answers: </a:t>
            </a:r>
          </a:p>
          <a:p>
            <a:endParaRPr lang="en-GB" sz="1600" dirty="0"/>
          </a:p>
          <a:p>
            <a:r>
              <a:rPr lang="en-GB" sz="1600" dirty="0"/>
              <a:t>Organism: species, sex </a:t>
            </a:r>
          </a:p>
          <a:p>
            <a:endParaRPr lang="en-GB" sz="1600" dirty="0"/>
          </a:p>
          <a:p>
            <a:r>
              <a:rPr lang="en-GB" sz="1600" dirty="0"/>
              <a:t>Growth conditions: temperature, humidity, feeding</a:t>
            </a:r>
          </a:p>
          <a:p>
            <a:endParaRPr lang="en-GB" sz="1600" dirty="0"/>
          </a:p>
          <a:p>
            <a:r>
              <a:rPr lang="en-GB" sz="1600" dirty="0"/>
              <a:t>Description of the devices: </a:t>
            </a:r>
          </a:p>
          <a:p>
            <a:r>
              <a:rPr lang="en-GB" sz="1600" dirty="0"/>
              <a:t>traps or </a:t>
            </a:r>
            <a:r>
              <a:rPr lang="en-GB" sz="1600" dirty="0" err="1"/>
              <a:t>heatblock</a:t>
            </a:r>
            <a:r>
              <a:rPr lang="en-GB" sz="1600" dirty="0"/>
              <a:t>: how are they made, list of materials,  temperature of </a:t>
            </a:r>
            <a:r>
              <a:rPr lang="en-GB" sz="1600" dirty="0" err="1"/>
              <a:t>heatblock</a:t>
            </a:r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Tests: how many flies/ mosquitos per test, how long, counting (manually or automated), what is the solvent and test odour.</a:t>
            </a:r>
          </a:p>
          <a:p>
            <a:r>
              <a:rPr lang="en-GB" sz="1600" dirty="0"/>
              <a:t>List of compounds </a:t>
            </a:r>
          </a:p>
          <a:p>
            <a:endParaRPr lang="en-GB" sz="1600" dirty="0"/>
          </a:p>
          <a:p>
            <a:r>
              <a:rPr lang="en-GB" sz="1600" dirty="0"/>
              <a:t>Data analysis: how is the repellent coefficient calculated, bars are SE or SD, how many reps? </a:t>
            </a:r>
          </a:p>
        </p:txBody>
      </p:sp>
    </p:spTree>
    <p:extLst>
      <p:ext uri="{BB962C8B-B14F-4D97-AF65-F5344CB8AC3E}">
        <p14:creationId xmlns:p14="http://schemas.microsoft.com/office/powerpoint/2010/main" val="276015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A7C421D-2835-4721-ADC8-675BF70405A0}"/>
              </a:ext>
            </a:extLst>
          </p:cNvPr>
          <p:cNvGrpSpPr/>
          <p:nvPr/>
        </p:nvGrpSpPr>
        <p:grpSpPr>
          <a:xfrm>
            <a:off x="514896" y="595084"/>
            <a:ext cx="6684189" cy="5417783"/>
            <a:chOff x="514896" y="595084"/>
            <a:chExt cx="6684189" cy="541778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14D1C2B-070C-4E59-AB79-982741899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8942"/>
            <a:stretch/>
          </p:blipFill>
          <p:spPr>
            <a:xfrm>
              <a:off x="629639" y="595084"/>
              <a:ext cx="6569446" cy="541778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299FF92-9F85-4F03-B7BC-6D1004122F1E}"/>
                </a:ext>
              </a:extLst>
            </p:cNvPr>
            <p:cNvSpPr txBox="1"/>
            <p:nvPr/>
          </p:nvSpPr>
          <p:spPr>
            <a:xfrm>
              <a:off x="514896" y="5735868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1200" b="0" i="0" u="none" strike="noStrike" dirty="0">
                  <a:solidFill>
                    <a:schemeClr val="bg1">
                      <a:lumMod val="50000"/>
                    </a:schemeClr>
                  </a:solidFill>
                  <a:effectLst/>
                  <a:latin typeface="+mj-lt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https://doi.org/10.7554/eLife.95313.1</a:t>
              </a:r>
              <a:endPara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CFFEA2D-E1BB-4211-85F0-83DAA35DD24D}"/>
              </a:ext>
            </a:extLst>
          </p:cNvPr>
          <p:cNvSpPr txBox="1"/>
          <p:nvPr/>
        </p:nvSpPr>
        <p:spPr>
          <a:xfrm>
            <a:off x="514896" y="225752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6B4F64-234A-4B7D-9214-446F1F19C896}"/>
              </a:ext>
            </a:extLst>
          </p:cNvPr>
          <p:cNvSpPr txBox="1"/>
          <p:nvPr/>
        </p:nvSpPr>
        <p:spPr>
          <a:xfrm>
            <a:off x="7458164" y="1012954"/>
            <a:ext cx="441760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Answers: </a:t>
            </a:r>
          </a:p>
          <a:p>
            <a:endParaRPr lang="en-GB" sz="1400" dirty="0"/>
          </a:p>
          <a:p>
            <a:r>
              <a:rPr lang="en-GB" sz="1400" dirty="0"/>
              <a:t>Sample: how was the protein obtained?</a:t>
            </a:r>
          </a:p>
          <a:p>
            <a:r>
              <a:rPr lang="en-GB" sz="1400" dirty="0"/>
              <a:t>(amplified from a plasmid construct? Which ones) </a:t>
            </a:r>
          </a:p>
          <a:p>
            <a:r>
              <a:rPr lang="en-GB" sz="1400" dirty="0"/>
              <a:t>from which </a:t>
            </a:r>
            <a:r>
              <a:rPr lang="en-GB" sz="1400" dirty="0" err="1"/>
              <a:t>organismare</a:t>
            </a:r>
            <a:r>
              <a:rPr lang="en-GB" sz="1400" dirty="0"/>
              <a:t> the protein sequences, how the structure was rendered</a:t>
            </a:r>
          </a:p>
          <a:p>
            <a:r>
              <a:rPr lang="en-GB" sz="1400" dirty="0"/>
              <a:t>List of protein sequence sources (accession numbers) </a:t>
            </a:r>
          </a:p>
          <a:p>
            <a:endParaRPr lang="en-GB" sz="1400" dirty="0"/>
          </a:p>
          <a:p>
            <a:r>
              <a:rPr lang="en-GB" sz="1400" dirty="0"/>
              <a:t>Protein alignment: software used, what is being highlighted and why</a:t>
            </a:r>
          </a:p>
          <a:p>
            <a:endParaRPr lang="en-GB" sz="1400" dirty="0"/>
          </a:p>
          <a:p>
            <a:r>
              <a:rPr lang="en-GB" sz="1400" dirty="0"/>
              <a:t>Protocols for protein expression and purification</a:t>
            </a:r>
          </a:p>
          <a:p>
            <a:endParaRPr lang="en-GB" sz="1400" dirty="0"/>
          </a:p>
          <a:p>
            <a:r>
              <a:rPr lang="en-GB" sz="1400" dirty="0"/>
              <a:t>SDS page protocol: reagents, buffer, gel staining</a:t>
            </a:r>
          </a:p>
          <a:p>
            <a:endParaRPr lang="en-GB" sz="1400" dirty="0"/>
          </a:p>
          <a:p>
            <a:r>
              <a:rPr lang="en-GB" sz="1400" dirty="0"/>
              <a:t> experimental context (what are they trying to find – in this case “o test whether SUMO’s disordered N-terminus prevents protein interactions” by testing mutants with binding partners (USP25, TDP2 etc). </a:t>
            </a:r>
          </a:p>
          <a:p>
            <a:r>
              <a:rPr lang="en-GB" sz="1400" dirty="0"/>
              <a:t>list of samples used (wilt type, mutants)</a:t>
            </a:r>
          </a:p>
          <a:p>
            <a:endParaRPr lang="en-GB" sz="1400" dirty="0"/>
          </a:p>
          <a:p>
            <a:r>
              <a:rPr lang="en-GB" sz="1400" dirty="0"/>
              <a:t>Data analysis: How is relative bound calculated, number of replicates, statistical test used, p values that asterisks indicate </a:t>
            </a:r>
          </a:p>
        </p:txBody>
      </p:sp>
    </p:spTree>
    <p:extLst>
      <p:ext uri="{BB962C8B-B14F-4D97-AF65-F5344CB8AC3E}">
        <p14:creationId xmlns:p14="http://schemas.microsoft.com/office/powerpoint/2010/main" val="2883444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D260AF-974C-4C77-9275-4AFA1F780F8B}"/>
              </a:ext>
            </a:extLst>
          </p:cNvPr>
          <p:cNvSpPr txBox="1"/>
          <p:nvPr/>
        </p:nvSpPr>
        <p:spPr>
          <a:xfrm>
            <a:off x="274866" y="816266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D2BA7F-CFB0-4BDB-BDE4-902D5B776A0B}"/>
              </a:ext>
            </a:extLst>
          </p:cNvPr>
          <p:cNvGrpSpPr/>
          <p:nvPr/>
        </p:nvGrpSpPr>
        <p:grpSpPr>
          <a:xfrm>
            <a:off x="643038" y="1595345"/>
            <a:ext cx="7034448" cy="4469250"/>
            <a:chOff x="643038" y="1595345"/>
            <a:chExt cx="7034448" cy="44692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0A485D-5F03-479A-9479-5C7EC62F2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53140"/>
            <a:stretch/>
          </p:blipFill>
          <p:spPr>
            <a:xfrm>
              <a:off x="643038" y="1595345"/>
              <a:ext cx="7034448" cy="423395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7A9CA37-A6CD-4277-A0F4-EB8C98A6B8BE}"/>
                </a:ext>
              </a:extLst>
            </p:cNvPr>
            <p:cNvSpPr txBox="1"/>
            <p:nvPr/>
          </p:nvSpPr>
          <p:spPr>
            <a:xfrm>
              <a:off x="734120" y="5787596"/>
              <a:ext cx="609790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200" dirty="0">
                  <a:solidFill>
                    <a:schemeClr val="bg1">
                      <a:lumMod val="50000"/>
                    </a:schemeClr>
                  </a:solidFill>
                </a:rPr>
                <a:t>https://doi.org/10.1371/journal.pbio.3001324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E990184-1103-441D-9EA9-FA2BA42AF3F9}"/>
              </a:ext>
            </a:extLst>
          </p:cNvPr>
          <p:cNvSpPr txBox="1"/>
          <p:nvPr/>
        </p:nvSpPr>
        <p:spPr>
          <a:xfrm flipH="1">
            <a:off x="8046721" y="1166842"/>
            <a:ext cx="38704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Answers:</a:t>
            </a:r>
          </a:p>
          <a:p>
            <a:endParaRPr lang="en-GB" sz="1600" dirty="0"/>
          </a:p>
          <a:p>
            <a:r>
              <a:rPr lang="en-GB" sz="1600" dirty="0"/>
              <a:t>Organism: species, genotype, sex, age</a:t>
            </a:r>
          </a:p>
          <a:p>
            <a:endParaRPr lang="en-GB" sz="1600" dirty="0"/>
          </a:p>
          <a:p>
            <a:r>
              <a:rPr lang="en-GB" sz="1600" dirty="0"/>
              <a:t>Growth conditions: temperature, feeding, light regimen, entrainment, treatments </a:t>
            </a:r>
          </a:p>
          <a:p>
            <a:endParaRPr lang="en-GB" sz="1600" dirty="0"/>
          </a:p>
          <a:p>
            <a:r>
              <a:rPr lang="en-GB" sz="1600" dirty="0"/>
              <a:t>Meaning of the bars under X axis</a:t>
            </a:r>
          </a:p>
          <a:p>
            <a:endParaRPr lang="en-GB" sz="1600" dirty="0"/>
          </a:p>
          <a:p>
            <a:r>
              <a:rPr lang="en-GB" sz="1600" dirty="0"/>
              <a:t>Protocols: How sleep was measured, device description</a:t>
            </a:r>
          </a:p>
          <a:p>
            <a:endParaRPr lang="en-GB" sz="1600" dirty="0"/>
          </a:p>
          <a:p>
            <a:r>
              <a:rPr lang="en-GB" sz="1600" dirty="0"/>
              <a:t>Data analysis: statistical test used, number of replicates, how is FRET calculated </a:t>
            </a:r>
          </a:p>
        </p:txBody>
      </p:sp>
    </p:spTree>
    <p:extLst>
      <p:ext uri="{BB962C8B-B14F-4D97-AF65-F5344CB8AC3E}">
        <p14:creationId xmlns:p14="http://schemas.microsoft.com/office/powerpoint/2010/main" val="2121848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489</Words>
  <Application>Microsoft Office PowerPoint</Application>
  <PresentationFormat>Widescreen</PresentationFormat>
  <Paragraphs>69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Office Theme</vt:lpstr>
      <vt:lpstr>Exercise: What to include as metadata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Livia Scorza</dc:creator>
  <cp:lastModifiedBy>Livia Scorza</cp:lastModifiedBy>
  <cp:revision>23</cp:revision>
  <dcterms:created xsi:type="dcterms:W3CDTF">2024-03-18T12:07:05Z</dcterms:created>
  <dcterms:modified xsi:type="dcterms:W3CDTF">2024-03-20T12:35:42Z</dcterms:modified>
</cp:coreProperties>
</file>

<file path=docProps/thumbnail.jpeg>
</file>